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0" r:id="rId14"/>
    <p:sldId id="271" r:id="rId15"/>
    <p:sldId id="269" r:id="rId16"/>
    <p:sldId id="26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092" autoAdjust="0"/>
    <p:restoredTop sz="94660"/>
  </p:normalViewPr>
  <p:slideViewPr>
    <p:cSldViewPr>
      <p:cViewPr varScale="1">
        <p:scale>
          <a:sx n="46" d="100"/>
          <a:sy n="46" d="100"/>
        </p:scale>
        <p:origin x="-1262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B7500-73B3-4A62-B3DE-C0E26FDB3897}" type="datetimeFigureOut">
              <a:rPr lang="ru-RU" smtClean="0"/>
              <a:pPr/>
              <a:t>10.06.2015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26DC4-C0FE-4CF9-A4F7-B7941AAEA8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0417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8E75-5E7C-410D-BFE7-AD3142294842}" type="datetimeFigureOut">
              <a:rPr lang="ru-RU" smtClean="0"/>
              <a:pPr/>
              <a:t>10.06.2015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A22A-5463-4E7B-BB92-0223D0676B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8653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8E75-5E7C-410D-BFE7-AD3142294842}" type="datetimeFigureOut">
              <a:rPr lang="ru-RU" smtClean="0"/>
              <a:pPr/>
              <a:t>10.06.2015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A22A-5463-4E7B-BB92-0223D0676B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46528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8E75-5E7C-410D-BFE7-AD3142294842}" type="datetimeFigureOut">
              <a:rPr lang="ru-RU" smtClean="0"/>
              <a:pPr/>
              <a:t>10.06.2015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A22A-5463-4E7B-BB92-0223D0676B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67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8E75-5E7C-410D-BFE7-AD3142294842}" type="datetimeFigureOut">
              <a:rPr lang="ru-RU" smtClean="0"/>
              <a:pPr/>
              <a:t>10.06.2015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A22A-5463-4E7B-BB92-0223D0676B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065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8E75-5E7C-410D-BFE7-AD3142294842}" type="datetimeFigureOut">
              <a:rPr lang="ru-RU" smtClean="0"/>
              <a:pPr/>
              <a:t>10.06.2015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A22A-5463-4E7B-BB92-0223D0676B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79312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8E75-5E7C-410D-BFE7-AD3142294842}" type="datetimeFigureOut">
              <a:rPr lang="ru-RU" smtClean="0"/>
              <a:pPr/>
              <a:t>10.06.2015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A22A-5463-4E7B-BB92-0223D0676B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2667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8E75-5E7C-410D-BFE7-AD3142294842}" type="datetimeFigureOut">
              <a:rPr lang="ru-RU" smtClean="0"/>
              <a:pPr/>
              <a:t>10.06.2015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A22A-5463-4E7B-BB92-0223D0676B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095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8E75-5E7C-410D-BFE7-AD3142294842}" type="datetimeFigureOut">
              <a:rPr lang="ru-RU" smtClean="0"/>
              <a:pPr/>
              <a:t>10.06.2015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A22A-5463-4E7B-BB92-0223D0676B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5575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8E75-5E7C-410D-BFE7-AD3142294842}" type="datetimeFigureOut">
              <a:rPr lang="ru-RU" smtClean="0"/>
              <a:pPr/>
              <a:t>10.06.2015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A22A-5463-4E7B-BB92-0223D0676B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7793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8E75-5E7C-410D-BFE7-AD3142294842}" type="datetimeFigureOut">
              <a:rPr lang="ru-RU" smtClean="0"/>
              <a:pPr/>
              <a:t>10.06.2015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A22A-5463-4E7B-BB92-0223D0676B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6712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8E75-5E7C-410D-BFE7-AD3142294842}" type="datetimeFigureOut">
              <a:rPr lang="ru-RU" smtClean="0"/>
              <a:pPr/>
              <a:t>10.06.2015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A22A-5463-4E7B-BB92-0223D0676B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83533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C8E75-5E7C-410D-BFE7-AD3142294842}" type="datetimeFigureOut">
              <a:rPr lang="ru-RU" smtClean="0"/>
              <a:pPr/>
              <a:t>10.06.2015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7A22A-5463-4E7B-BB92-0223D0676B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901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Город моей мечты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05692" y="6143644"/>
            <a:ext cx="53238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err="1" smtClean="0">
                <a:solidFill>
                  <a:schemeClr val="bg1"/>
                </a:solidFill>
              </a:rPr>
              <a:t>Карлинская</a:t>
            </a:r>
            <a:r>
              <a:rPr lang="ru-RU" sz="2000" dirty="0" smtClean="0">
                <a:solidFill>
                  <a:schemeClr val="bg1"/>
                </a:solidFill>
              </a:rPr>
              <a:t> Дарья, Виссонов Игорь 9Б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43944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46" y="0"/>
            <a:ext cx="92152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308235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 городах воздух отравлен выхлопными газами из-за большого количества машин, выбросами с фабрик. Бывает, что в некоторых городах просто тяжело находиться из-за этого.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5501">
            <a:off x="5557141" y="4002879"/>
            <a:ext cx="3345160" cy="25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212976"/>
            <a:ext cx="29622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536" y="4107642"/>
            <a:ext cx="3569680" cy="2534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921251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63" y="0"/>
            <a:ext cx="9161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218" y="11184"/>
            <a:ext cx="9237518" cy="684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051990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076" y="3789040"/>
            <a:ext cx="4091947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1440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На улицах можно увидеть горы мусора, которые просто не успевают убирать. </a:t>
            </a:r>
            <a:b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А часто они возникают просто из-за лени людей, которые не могут выкинуть мусор в положенных местах.</a:t>
            </a:r>
            <a:endParaRPr lang="ru-RU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47013">
            <a:off x="620264" y="4122436"/>
            <a:ext cx="2732107" cy="20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461051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Именно этого надо избегать в городах. И тогда нам самим же будет приятнее и комфортнее в них жить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7737">
            <a:off x="4199638" y="2989929"/>
            <a:ext cx="3960440" cy="263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485886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50"/>
            <a:ext cx="9225087" cy="684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 этом городе должны быть  места, где можно отдохнуть, расслабиться или узнать что-то новое. 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950" y="3733488"/>
            <a:ext cx="4387193" cy="309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0933">
            <a:off x="26838" y="3532931"/>
            <a:ext cx="4339081" cy="2885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736458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231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Какой из всего этого можно сделать вывод?</a:t>
            </a:r>
            <a:b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Город нашей мечты-это город без экологических проблем, где приятно жить. Но все зависит от воспитания жителей- даже самый чистый город без должного ухода станет  грязным, не пригодным для комфортной жизни.</a:t>
            </a:r>
            <a:b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endParaRPr lang="ru-RU" sz="2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2192">
            <a:off x="4064814" y="3148904"/>
            <a:ext cx="4098032" cy="297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813495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859216" cy="524259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Мало желать, мечтать, хотеть о прекрасном городе, надо действовать, менять город к лучшему. От нас требуется совсем немного, всего лишь следить за собой, своими поступками и окружающей средой. И тогда мечта о прекрасном  городе воплотится.</a:t>
            </a:r>
            <a:endParaRPr lang="ru-RU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38375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3514402"/>
          </a:xfrm>
        </p:spPr>
        <p:txBody>
          <a:bodyPr>
            <a:normAutofit/>
          </a:bodyPr>
          <a:lstStyle/>
          <a:p>
            <a:r>
              <a:rPr lang="ru-RU" sz="20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В каждом городе мы можем видеть свои плюсы и минусы. Но как же должен выглядеть город нашей мечты?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1881354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20" y="-1"/>
            <a:ext cx="9228559" cy="690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1358">
            <a:off x="5283881" y="4044959"/>
            <a:ext cx="3593842" cy="2394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7" y="260648"/>
            <a:ext cx="8939336" cy="473853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Город нашей мечты зеленый, цветущий , с  большим количеством лесов, парков. К сожалению , вот такую картину мы можем увидеть почти в каждом городе. Надо приложить  много усилий, что бы все это исправить: не отравлять почву, не вырубать почти полностью леса , прекратить безразмерное добывание полезных ископаемых.</a:t>
            </a:r>
            <a:endParaRPr lang="ru-RU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41097"/>
            <a:ext cx="2619376" cy="196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443432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4579">
            <a:off x="255260" y="3683617"/>
            <a:ext cx="4998418" cy="2526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3802434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А вот так должен выглядеть город нашей мечты: с большим количеством зелени, свежим воздухом.</a:t>
            </a: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7395">
            <a:off x="5772817" y="3265220"/>
            <a:ext cx="3149821" cy="211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6031">
            <a:off x="5580762" y="4671085"/>
            <a:ext cx="2986162" cy="1976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425309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866573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3916"/>
            <a:ext cx="9297834" cy="6824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389374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1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58418"/>
          </a:xfrm>
        </p:spPr>
        <p:txBody>
          <a:bodyPr>
            <a:normAutofit/>
          </a:bodyPr>
          <a:lstStyle/>
          <a:p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 каждом городе известна такая проблема как загрязнение вод, рек. Эта вода отравляет почву, растения, рыбу. От этой воды страдаем и мы. 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991">
            <a:off x="5816895" y="3616499"/>
            <a:ext cx="3000484" cy="2442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5319">
            <a:off x="361888" y="3469544"/>
            <a:ext cx="273630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8161">
            <a:off x="2674672" y="3645655"/>
            <a:ext cx="3743325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164210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3134"/>
            <a:ext cx="9353128" cy="6881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 городе нашей мечты вода не будет отравлена, загрязнена. 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1331">
            <a:off x="445345" y="3418768"/>
            <a:ext cx="3377952" cy="253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4711">
            <a:off x="5477682" y="2124307"/>
            <a:ext cx="3205100" cy="24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660005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" y="0"/>
            <a:ext cx="91450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82751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269</Words>
  <Application>Microsoft Office PowerPoint</Application>
  <PresentationFormat>Экран (4:3)</PresentationFormat>
  <Paragraphs>13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Город моей мечты</vt:lpstr>
      <vt:lpstr>В каждом городе мы можем видеть свои плюсы и минусы. Но как же должен выглядеть город нашей мечты? </vt:lpstr>
      <vt:lpstr>Город нашей мечты зеленый, цветущий , с  большим количеством лесов, парков. К сожалению , вот такую картину мы можем увидеть почти в каждом городе. Надо приложить  много усилий, что бы все это исправить: не отравлять почву, не вырубать почти полностью леса , прекратить безразмерное добывание полезных ископаемых.</vt:lpstr>
      <vt:lpstr>А вот так должен выглядеть город нашей мечты: с большим количеством зелени, свежим воздухом.</vt:lpstr>
      <vt:lpstr>Слайд 5</vt:lpstr>
      <vt:lpstr>Слайд 6</vt:lpstr>
      <vt:lpstr>В каждом городе известна такая проблема как загрязнение вод, рек. Эта вода отравляет почву, растения, рыбу. От этой воды страдаем и мы. </vt:lpstr>
      <vt:lpstr>В городе нашей мечты вода не будет отравлена, загрязнена. </vt:lpstr>
      <vt:lpstr>Слайд 9</vt:lpstr>
      <vt:lpstr>В городах воздух отравлен выхлопными газами из-за большого количества машин, выбросами с фабрик. Бывает, что в некоторых городах просто тяжело находиться из-за этого.</vt:lpstr>
      <vt:lpstr>Слайд 11</vt:lpstr>
      <vt:lpstr>На улицах можно увидеть горы мусора, которые просто не успевают убирать.  А часто они возникают просто из-за лени людей, которые не могут выкинуть мусор в положенных местах.</vt:lpstr>
      <vt:lpstr>Именно этого надо избегать в городах. И тогда нам самим же будет приятнее и комфортнее в них жить.</vt:lpstr>
      <vt:lpstr>В этом городе должны быть  места, где можно отдохнуть, расслабиться или узнать что-то новое. </vt:lpstr>
      <vt:lpstr>Какой из всего этого можно сделать вывод? Город нашей мечты-это город без экологических проблем, где приятно жить. Но все зависит от воспитания жителей- даже самый чистый город без должного ухода станет  грязным, не пригодным для комфортной жизни. </vt:lpstr>
      <vt:lpstr>Мало желать, мечтать, хотеть о прекрасном городе, надо действовать, менять город к лучшему. От нас требуется совсем немного, всего лишь следить за собой, своими поступками и окружающей средой. И тогда мечта о прекрасном  городе воплотится.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Город моей мечты</dc:title>
  <dc:creator>км</dc:creator>
  <cp:lastModifiedBy>Compaq</cp:lastModifiedBy>
  <cp:revision>15</cp:revision>
  <dcterms:created xsi:type="dcterms:W3CDTF">2012-10-07T13:39:56Z</dcterms:created>
  <dcterms:modified xsi:type="dcterms:W3CDTF">2015-06-10T11:24:36Z</dcterms:modified>
</cp:coreProperties>
</file>